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61" r:id="rId37"/>
    <p:sldMasterId id="2147483762" r:id="rId39"/>
    <p:sldMasterId id="2147483763" r:id="rId41"/>
  </p:sldMasterIdLst>
  <p:sldIdLst>
    <p:sldId id="338" r:id="rId43"/>
    <p:sldId id="339" r:id="rId44"/>
    <p:sldId id="345" r:id="rId45"/>
    <p:sldId id="346" r:id="rId46"/>
    <p:sldId id="340" r:id="rId47"/>
    <p:sldId id="341" r:id="rId48"/>
    <p:sldId id="342" r:id="rId49"/>
    <p:sldId id="343" r:id="rId50"/>
    <p:sldId id="344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74" d="100"/>
          <a:sy n="74" d="100"/>
        </p:scale>
        <p:origin x="348" y="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7" Type="http://schemas.openxmlformats.org/officeDocument/2006/relationships/slideMaster" Target="slideMasters/slideMaster1.xml"></Relationship><Relationship Id="rId38" Type="http://schemas.openxmlformats.org/officeDocument/2006/relationships/theme" Target="theme/theme1.xml"></Relationship><Relationship Id="rId39" Type="http://schemas.openxmlformats.org/officeDocument/2006/relationships/slideMaster" Target="slideMasters/slideMaster2.xml"></Relationship><Relationship Id="rId41" Type="http://schemas.openxmlformats.org/officeDocument/2006/relationships/slideMaster" Target="slideMasters/slideMaster3.xml"></Relationship><Relationship Id="rId43" Type="http://schemas.openxmlformats.org/officeDocument/2006/relationships/slide" Target="slides/slide1.xml"></Relationship><Relationship Id="rId44" Type="http://schemas.openxmlformats.org/officeDocument/2006/relationships/slide" Target="slides/slide2.xml"></Relationship><Relationship Id="rId45" Type="http://schemas.openxmlformats.org/officeDocument/2006/relationships/slide" Target="slides/slide3.xml"></Relationship><Relationship Id="rId46" Type="http://schemas.openxmlformats.org/officeDocument/2006/relationships/slide" Target="slides/slide4.xml"></Relationship><Relationship Id="rId47" Type="http://schemas.openxmlformats.org/officeDocument/2006/relationships/slide" Target="slides/slide5.xml"></Relationship><Relationship Id="rId48" Type="http://schemas.openxmlformats.org/officeDocument/2006/relationships/slide" Target="slides/slide6.xml"></Relationship><Relationship Id="rId49" Type="http://schemas.openxmlformats.org/officeDocument/2006/relationships/slide" Target="slides/slide7.xml"></Relationship><Relationship Id="rId50" Type="http://schemas.openxmlformats.org/officeDocument/2006/relationships/slide" Target="slides/slide8.xml"></Relationship><Relationship Id="rId51" Type="http://schemas.openxmlformats.org/officeDocument/2006/relationships/slide" Target="slides/slide9.xml"></Relationship><Relationship Id="rId52" Type="http://schemas.openxmlformats.org/officeDocument/2006/relationships/viewProps" Target="viewProps.xml"></Relationship><Relationship Id="rId5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905" cy="2389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905" cy="1657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7505" cy="2854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7505" cy="1501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9375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9375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5410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5410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105" cy="487553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805" cy="58140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205" cy="58140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5905" cy="2389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5905" cy="16573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7505" cy="28543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7505" cy="1501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3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9375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9375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5410" cy="82550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5410" cy="3686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105" cy="48755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825" cy="16021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105" cy="487553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825" cy="38138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805" cy="58140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205" cy="58140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Relationship Id="rId2" Type="http://schemas.openxmlformats.org/officeDocument/2006/relationships/slideLayout" Target="../slideLayouts/slideLayout15.xml"></Relationship><Relationship Id="rId3" Type="http://schemas.openxmlformats.org/officeDocument/2006/relationships/slideLayout" Target="../slideLayouts/slideLayout16.xml"></Relationship><Relationship Id="rId4" Type="http://schemas.openxmlformats.org/officeDocument/2006/relationships/slideLayout" Target="../slideLayouts/slideLayout17.xml"></Relationship><Relationship Id="rId5" Type="http://schemas.openxmlformats.org/officeDocument/2006/relationships/slideLayout" Target="../slideLayouts/slideLayout18.xml"></Relationship><Relationship Id="rId6" Type="http://schemas.openxmlformats.org/officeDocument/2006/relationships/slideLayout" Target="../slideLayouts/slideLayout19.xml"></Relationship><Relationship Id="rId7" Type="http://schemas.openxmlformats.org/officeDocument/2006/relationships/slideLayout" Target="../slideLayouts/slideLayout20.xml"></Relationship><Relationship Id="rId8" Type="http://schemas.openxmlformats.org/officeDocument/2006/relationships/slideLayout" Target="../slideLayouts/slideLayout21.xml"></Relationship><Relationship Id="rId9" Type="http://schemas.openxmlformats.org/officeDocument/2006/relationships/slideLayout" Target="../slideLayouts/slideLayout22.xml"></Relationship><Relationship Id="rId10" Type="http://schemas.openxmlformats.org/officeDocument/2006/relationships/slideLayout" Target="../slideLayouts/slideLayout23.xml"></Relationship><Relationship Id="rId11" Type="http://schemas.openxmlformats.org/officeDocument/2006/relationships/slideLayout" Target="../slideLayouts/slideLayout24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7505" cy="43535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1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80647944541.png"></Relationship><Relationship Id="rId3" Type="http://schemas.openxmlformats.org/officeDocument/2006/relationships/video" Target="../media/media12285632.mp4"></Relationship><Relationship Id="rId4" Type="http://schemas.microsoft.com/office/2007/relationships/media" Target="../media/media12285632.mp4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9314404468467.png"></Relationship><Relationship Id="rId3" Type="http://schemas.openxmlformats.org/officeDocument/2006/relationships/video" Target="../media/media21595518.mp4"></Relationship><Relationship Id="rId4" Type="http://schemas.microsoft.com/office/2007/relationships/media" Target="../media/media21595518.mp4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10524074476334.png"></Relationship><Relationship Id="rId3" Type="http://schemas.openxmlformats.org/officeDocument/2006/relationships/video" Target="../media/media33009727.mp4"></Relationship><Relationship Id="rId4" Type="http://schemas.microsoft.com/office/2007/relationships/media" Target="../media/media33009727.mp4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8043074286500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10405274489169.png"></Relationship><Relationship Id="rId3" Type="http://schemas.openxmlformats.org/officeDocument/2006/relationships/video" Target="../media/media42602611.mp4"></Relationship><Relationship Id="rId4" Type="http://schemas.microsoft.com/office/2007/relationships/media" Target="../media/media42602611.mp4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9845284495724.png"></Relationship><Relationship Id="rId3" Type="http://schemas.openxmlformats.org/officeDocument/2006/relationships/video" Target="../media/media53179629.mp4"></Relationship><Relationship Id="rId4" Type="http://schemas.microsoft.com/office/2007/relationships/media" Target="../media/media53179629.mp4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9425914511478.png"></Relationship><Relationship Id="rId3" Type="http://schemas.openxmlformats.org/officeDocument/2006/relationships/video" Target="../media/media63836210.mp4"></Relationship><Relationship Id="rId4" Type="http://schemas.microsoft.com/office/2007/relationships/media" Target="../media/media63836210.mp4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7548954329358.png"></Relationship><Relationship Id="rId3" Type="http://schemas.openxmlformats.org/officeDocument/2006/relationships/image" Target="../media/fImage7499164336962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1675" cy="324167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6</a:t>
            </a: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6555" cy="150749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CDS 조도센서 실습1 사진 or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6"/>
          <p:cNvSpPr txBox="1">
            <a:spLocks/>
          </p:cNvSpPr>
          <p:nvPr/>
        </p:nvSpPr>
        <p:spPr>
          <a:xfrm rot="0">
            <a:off x="829310" y="1324610"/>
            <a:ext cx="52628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1. 보통 밝기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V20210406_105630000_1254365E-9B8C-4F62-81AC-6DC4262A9BDD" descr="C:/Users/chaer/AppData/Roaming/PolarisOffice/ETemp/9172_12912888/fImage806479445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7565" y="1714500"/>
            <a:ext cx="10497820" cy="43961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CDS 조도센서 실습1 사진 or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3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29310" y="1324610"/>
            <a:ext cx="52628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2. 센서를 손으로 가려서 어둡게 했을 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V20210406_110452000_006D62D0-1A57-40C1-9FEB-46BA911F9207" descr="C:/Users/chaer/AppData/Roaming/PolarisOffice/ETemp/9172_12912888/fImage931440446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250" y="1714500"/>
            <a:ext cx="10497185" cy="43961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CDS 조도센서 실습1 사진 or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4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29310" y="1324610"/>
            <a:ext cx="52628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3. 플래쉬로 비추어 밝게 했을 때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V20210406_110720000_FDB784F8-2068-41D7-870C-FA908E557610" descr="C:/Users/chaer/AppData/Roaming/PolarisOffice/ETemp/9172_12912888/fImage1052407447633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9150" y="1695450"/>
            <a:ext cx="10573385" cy="4415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DTH11 온습도센서 실습2 캡처 화면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5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그림 8" descr="C:/Users/chaer/AppData/Roaming/PolarisOffice/ETemp/9172_12912888/fImage80430742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96" b="4856"/>
          <a:stretch>
            <a:fillRect/>
          </a:stretch>
        </p:blipFill>
        <p:spPr>
          <a:xfrm rot="0">
            <a:off x="871220" y="1743075"/>
            <a:ext cx="10468610" cy="4264660"/>
          </a:xfrm>
          <a:prstGeom prst="rect"/>
          <a:noFill/>
        </p:spPr>
      </p:pic>
      <p:sp>
        <p:nvSpPr>
          <p:cNvPr id="11" name="텍스트 상자 24"/>
          <p:cNvSpPr txBox="1">
            <a:spLocks/>
          </p:cNvSpPr>
          <p:nvPr/>
        </p:nvSpPr>
        <p:spPr>
          <a:xfrm rot="0">
            <a:off x="829310" y="1372235"/>
            <a:ext cx="1050607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1. 보통 상태의 측정값, 2. 센서에 입김을 불었을 때 측정값</a:t>
            </a:r>
            <a:endParaRPr lang="ko-KR" altLang="en-US" sz="1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25"/>
          <p:cNvCxnSpPr/>
          <p:nvPr/>
        </p:nvCxnSpPr>
        <p:spPr>
          <a:xfrm rot="0">
            <a:off x="868045" y="2149475"/>
            <a:ext cx="2953385" cy="11430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26"/>
          <p:cNvCxnSpPr/>
          <p:nvPr/>
        </p:nvCxnSpPr>
        <p:spPr>
          <a:xfrm rot="0">
            <a:off x="855345" y="3817620"/>
            <a:ext cx="2953385" cy="11430"/>
          </a:xfrm>
          <a:prstGeom prst="line"/>
          <a:ln w="6350" cap="flat" cmpd="sng">
            <a:solidFill>
              <a:srgbClr val="FF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화염감지 센서 실습3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6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V20210406_115138000_843BF188-0C32-43A8-BCB4-FD1A39A0926E" descr="C:/Users/chaer/AppData/Roaming/PolarisOffice/ETemp/9172_12912888/fImage10405274489169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300" y="1200150"/>
            <a:ext cx="10440035" cy="4910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기울기 센서 실습4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7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V20210406_115618000_7CDF42BD-2E30-4916-9DD0-795D7852F933" descr="C:/Users/chaer/AppData/Roaming/PolarisOffice/ETemp/9172_12912888/fImage984528449572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0" y="1237615"/>
            <a:ext cx="10401935" cy="48729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진동감지 센서 실습5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8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V20210406_120433000_9F175B8D-4C85-48CC-863B-7CAEF5CBEDEF" descr="C:/Users/chaer/AppData/Roaming/PolarisOffice/ETemp/9172_12912888/fImage9425914511478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6300" y="1219200"/>
            <a:ext cx="10420985" cy="48914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초음파센서 실습6 캡처 화면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670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9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chaer/AppData/Roaming/PolarisOffice/ETemp/9172_12912888/fImage75489543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62" b="4689"/>
          <a:stretch>
            <a:fillRect/>
          </a:stretch>
        </p:blipFill>
        <p:spPr>
          <a:xfrm rot="0">
            <a:off x="6104255" y="1800860"/>
            <a:ext cx="5277485" cy="4143375"/>
          </a:xfrm>
          <a:prstGeom prst="rect"/>
          <a:noFill/>
        </p:spPr>
      </p:pic>
      <p:pic>
        <p:nvPicPr>
          <p:cNvPr id="12" name="그림 11" descr="C:/Users/chaer/AppData/Roaming/PolarisOffice/ETemp/9172_12912888/fImage749916433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77" b="4578"/>
          <a:stretch>
            <a:fillRect/>
          </a:stretch>
        </p:blipFill>
        <p:spPr>
          <a:xfrm rot="0">
            <a:off x="831850" y="1797050"/>
            <a:ext cx="5262880" cy="4185285"/>
          </a:xfrm>
          <a:prstGeom prst="rect"/>
          <a:noFill/>
        </p:spPr>
      </p:pic>
      <p:sp>
        <p:nvSpPr>
          <p:cNvPr id="14" name="텍스트 상자 14"/>
          <p:cNvSpPr txBox="1">
            <a:spLocks/>
          </p:cNvSpPr>
          <p:nvPr/>
        </p:nvSpPr>
        <p:spPr>
          <a:xfrm rot="0">
            <a:off x="6091555" y="1329055"/>
            <a:ext cx="52628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2. 모니터까지의 거리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"/>
          <p:cNvSpPr txBox="1">
            <a:spLocks/>
          </p:cNvSpPr>
          <p:nvPr/>
        </p:nvSpPr>
        <p:spPr>
          <a:xfrm rot="0">
            <a:off x="829310" y="1324610"/>
            <a:ext cx="526288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1. 천장까지</a:t>
            </a:r>
            <a:r>
              <a:rPr sz="1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의 거리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9</Pages>
  <Paragraphs>15</Paragraphs>
  <Words>49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Hoon ki Kim</dc:creator>
  <cp:lastModifiedBy>PC</cp:lastModifiedBy>
  <dc:title>슬라이드 1</dc:title>
  <cp:version>9.102.62.42430</cp:version>
  <dcterms:modified xsi:type="dcterms:W3CDTF">2021-04-05T01:10:34Z</dcterms:modified>
</cp:coreProperties>
</file>